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08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5d7cfcdc7a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5d7cfcdc7a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5d7cfcdc7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5d7cfcdc7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5d7cfcdc7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5d7cfcdc7a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5d7cfcdc7a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5d7cfcdc7a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d7cfcdc7a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d7cfcdc7a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5d7cfcdc7a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5d7cfcdc7a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5d7cfcdc7a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5d7cfcdc7a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5d7cfcdc7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5d7cfcdc7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5d7cfcdc7a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5d7cfcdc7a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319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/>
              <a:t>Earls Colne Neighbourhood Plan  </a:t>
            </a:r>
            <a:br>
              <a:rPr lang="en" sz="4400" dirty="0"/>
            </a:br>
            <a:r>
              <a:rPr lang="en" sz="4400" dirty="0"/>
              <a:t> Survey Results</a:t>
            </a:r>
            <a:br>
              <a:rPr lang="en" sz="4400" dirty="0"/>
            </a:br>
            <a:r>
              <a:rPr lang="en" sz="4400" dirty="0"/>
              <a:t>Honywood School</a:t>
            </a:r>
            <a:endParaRPr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09751"/>
            <a:ext cx="9143999" cy="43239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7675" y="0"/>
            <a:ext cx="7928674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801"/>
            <a:ext cx="9008674" cy="5070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94976"/>
            <a:ext cx="9144000" cy="43535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95875" y="0"/>
            <a:ext cx="6752254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5449" y="0"/>
            <a:ext cx="826796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299" y="0"/>
            <a:ext cx="8863375" cy="505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" y="25328"/>
            <a:ext cx="9078200" cy="505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80251"/>
            <a:ext cx="9144000" cy="41830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Office PowerPoint</Application>
  <PresentationFormat>On-screen Show (16:9)</PresentationFormat>
  <Paragraphs>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Simple Light</vt:lpstr>
      <vt:lpstr>Earls Colne Neighbourhood Plan    Survey Results Honywood School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Earls Colne Neighbourhood Plan - Resident Survey Results</dc:title>
  <cp:lastModifiedBy>Tony Calton</cp:lastModifiedBy>
  <cp:revision>2</cp:revision>
  <dcterms:modified xsi:type="dcterms:W3CDTF">2022-07-12T08:54:08Z</dcterms:modified>
</cp:coreProperties>
</file>